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8"/>
  </p:notesMasterIdLst>
  <p:sldIdLst>
    <p:sldId id="297" r:id="rId2"/>
    <p:sldId id="299" r:id="rId3"/>
    <p:sldId id="298" r:id="rId4"/>
    <p:sldId id="257" r:id="rId5"/>
    <p:sldId id="303" r:id="rId6"/>
    <p:sldId id="302" r:id="rId7"/>
    <p:sldId id="305" r:id="rId8"/>
    <p:sldId id="306" r:id="rId9"/>
    <p:sldId id="287" r:id="rId10"/>
    <p:sldId id="276" r:id="rId11"/>
    <p:sldId id="277" r:id="rId12"/>
    <p:sldId id="278" r:id="rId13"/>
    <p:sldId id="295" r:id="rId14"/>
    <p:sldId id="286" r:id="rId15"/>
    <p:sldId id="307" r:id="rId16"/>
    <p:sldId id="280" r:id="rId17"/>
    <p:sldId id="281" r:id="rId18"/>
    <p:sldId id="282" r:id="rId19"/>
    <p:sldId id="283" r:id="rId20"/>
    <p:sldId id="285" r:id="rId21"/>
    <p:sldId id="284" r:id="rId22"/>
    <p:sldId id="294" r:id="rId23"/>
    <p:sldId id="304" r:id="rId24"/>
    <p:sldId id="268" r:id="rId25"/>
    <p:sldId id="269" r:id="rId26"/>
    <p:sldId id="270" r:id="rId27"/>
    <p:sldId id="271" r:id="rId28"/>
    <p:sldId id="288" r:id="rId29"/>
    <p:sldId id="289" r:id="rId30"/>
    <p:sldId id="308" r:id="rId31"/>
    <p:sldId id="290" r:id="rId32"/>
    <p:sldId id="291" r:id="rId33"/>
    <p:sldId id="292" r:id="rId34"/>
    <p:sldId id="293" r:id="rId35"/>
    <p:sldId id="300" r:id="rId36"/>
    <p:sldId id="309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4750" autoAdjust="0"/>
  </p:normalViewPr>
  <p:slideViewPr>
    <p:cSldViewPr>
      <p:cViewPr varScale="1">
        <p:scale>
          <a:sx n="120" d="100"/>
          <a:sy n="120" d="100"/>
        </p:scale>
        <p:origin x="134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03B410-1E04-46DB-94BE-939DBA1612F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ED35AB-1FCD-41E6-9D86-D37E41787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89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07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7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06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68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07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61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6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5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98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99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72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1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733267" y="260648"/>
            <a:ext cx="10035119" cy="32778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6900" b="1" i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   </a:t>
            </a:r>
            <a:r>
              <a:rPr lang="ru-RU" sz="6900" b="1" i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</a:rPr>
              <a:t>«С книжных страниц – </a:t>
            </a:r>
          </a:p>
          <a:p>
            <a:pPr algn="ctr">
              <a:lnSpc>
                <a:spcPct val="150000"/>
              </a:lnSpc>
            </a:pPr>
            <a:r>
              <a:rPr lang="ru-RU" sz="69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</a:rPr>
              <a:t>          на большой экран»</a:t>
            </a:r>
            <a:endParaRPr lang="ru-RU" sz="6900" b="1" i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5616" y="4293096"/>
            <a:ext cx="783906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по творчеству </a:t>
            </a:r>
          </a:p>
          <a:p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Эдуарда Успенского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781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838" y="14288"/>
            <a:ext cx="5900737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573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-3175"/>
            <a:ext cx="9126537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514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0"/>
            <a:ext cx="92233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2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573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Успенский\usp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3014135" cy="271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User\Рабочий стол\Успенский\usp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980728"/>
            <a:ext cx="3317354" cy="294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Documents and Settings\User\Рабочий стол\Успенский\герои\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044032"/>
            <a:ext cx="2617106" cy="3475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84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6509"/>
            <a:ext cx="6804248" cy="6804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03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User\Рабочий стол\Успенский\герои\iTZGXE5V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353"/>
            <a:ext cx="5256584" cy="685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584" y="2245743"/>
            <a:ext cx="3887416" cy="461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68144" y="341740"/>
            <a:ext cx="2370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Лев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Дуров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421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User\Рабочий стол\Успенский\герои\bd790678152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265"/>
            <a:ext cx="4701902" cy="691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422" y="976591"/>
            <a:ext cx="4139952" cy="590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04047" y="248381"/>
            <a:ext cx="30314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Борис Новиков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6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User\Рабочий стол\Успенский\герои\Maria_Winogradowa_-_Ostatni_Etap_-_Film_nr_26_-_1947-11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88" y="69739"/>
            <a:ext cx="6017839" cy="679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23451"/>
            <a:ext cx="3785104" cy="4634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4538" y="5914146"/>
            <a:ext cx="4441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Мария Виноградова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81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User\Рабочий стол\Успенский\герои\jnr685sb24n42dk4h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37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56" y="-7302"/>
            <a:ext cx="417374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6160948"/>
            <a:ext cx="41715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Валентина Талызина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652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User\Рабочий стол\мурзин 2\мурзин\1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" y="332656"/>
            <a:ext cx="8991013" cy="6267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00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68" y="0"/>
            <a:ext cx="5224940" cy="6834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37" y="0"/>
            <a:ext cx="3933248" cy="6845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5945843"/>
            <a:ext cx="28267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Герман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Качин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59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User\Рабочий стол\Успенский\герои\Oleg_Tabakov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62" y="-4260"/>
            <a:ext cx="5740559" cy="6309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3773487"/>
            <a:ext cx="4071937" cy="308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35696" y="6241690"/>
            <a:ext cx="28251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Олег Табаков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70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4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2465"/>
            <a:ext cx="4896544" cy="6631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082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40" y="0"/>
            <a:ext cx="9146840" cy="687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399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0"/>
            <a:ext cx="5544616" cy="68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313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0"/>
            <a:ext cx="5688632" cy="6894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05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-35478"/>
            <a:ext cx="5184576" cy="6893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408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94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365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96752"/>
            <a:ext cx="5526360" cy="4144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735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238"/>
            <a:ext cx="9185651" cy="688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948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0"/>
            <a:ext cx="5400600" cy="685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430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7145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01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92" y="-2994"/>
            <a:ext cx="9147992" cy="6860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295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00" y="10761"/>
            <a:ext cx="9162800" cy="687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037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86" y="16387"/>
            <a:ext cx="9160986" cy="6870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209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Пластилиновая ворона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1243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988840" y="1268760"/>
            <a:ext cx="11900053" cy="41549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Ждем вас </a:t>
            </a:r>
          </a:p>
          <a:p>
            <a:pPr algn="ctr"/>
            <a:r>
              <a:rPr lang="ru-RU" sz="8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             в школьной </a:t>
            </a:r>
          </a:p>
          <a:p>
            <a:pPr algn="ctr"/>
            <a:r>
              <a:rPr lang="ru-RU" sz="8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                     библиотеке!</a:t>
            </a:r>
            <a:endParaRPr lang="ru-RU" sz="8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894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Documents and Settings\User\Рабочий стол\Успенский\get_img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" y="0"/>
            <a:ext cx="91434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3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955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3379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3994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224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06"/>
            <a:ext cx="9144000" cy="6808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23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-34280"/>
            <a:ext cx="5904656" cy="6945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016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10642981</TotalTime>
  <Words>37</Words>
  <Application>Microsoft Office PowerPoint</Application>
  <PresentationFormat>Экран (4:3)</PresentationFormat>
  <Paragraphs>13</Paragraphs>
  <Slides>36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1</cp:lastModifiedBy>
  <cp:revision>27</cp:revision>
  <dcterms:modified xsi:type="dcterms:W3CDTF">2020-02-19T08:27:02Z</dcterms:modified>
</cp:coreProperties>
</file>